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mfortaa"/>
      <p:regular r:id="rId17"/>
    </p:embeddedFont>
    <p:embeddedFont>
      <p:font typeface="Comfortaa"/>
      <p:regular r:id="rId18"/>
    </p:embeddedFont>
    <p:embeddedFont>
      <p:font typeface="Raleway Medium"/>
      <p:regular r:id="rId19"/>
    </p:embeddedFont>
    <p:embeddedFont>
      <p:font typeface="Raleway Medium"/>
      <p:regular r:id="rId20"/>
    </p:embeddedFont>
    <p:embeddedFont>
      <p:font typeface="Raleway Medium"/>
      <p:regular r:id="rId21"/>
    </p:embeddedFont>
    <p:embeddedFont>
      <p:font typeface="Raleway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60502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DevOps Pipeline for Instagram Reach Prediction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58818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comprehensive CI/CD implementation showcasing modern DevOps practices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65593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Ansh Sehgal 22070122021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32864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Aryan Bhoi 22070122033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600134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Shrishti Bajpai 22070122205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667404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Shubham Upadhyay 22070122209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2408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Lessons Learnt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280172"/>
            <a:ext cx="740569" cy="7405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32935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CI/CD Integration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4820364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Mastered GitHub Actions for automated testing, building, and deployment workflows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682" y="3280172"/>
            <a:ext cx="740569" cy="7405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7682" y="4329351"/>
            <a:ext cx="325814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Infrastructure as Code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67682" y="4820364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Hands-on experience with Ansible playbooks and Kubernetes manifest management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328" y="3280172"/>
            <a:ext cx="740569" cy="7405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1328" y="432935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Observability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671328" y="4820364"/>
            <a:ext cx="40950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Learnt to expose custom application metrics for comprehensive monitoring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4601"/>
            <a:ext cx="4966692" cy="620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Overview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82241" y="1570673"/>
            <a:ext cx="9553575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End-to-end automated pipeline for ML-based Instagram reach prediction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782241" y="2216229"/>
            <a:ext cx="4206240" cy="1651278"/>
          </a:xfrm>
          <a:prstGeom prst="roundRect">
            <a:avLst>
              <a:gd name="adj" fmla="val 20303"/>
            </a:avLst>
          </a:prstGeom>
          <a:solidFill>
            <a:srgbClr val="46464A"/>
          </a:solidFill>
          <a:ln/>
        </p:spPr>
      </p:sp>
      <p:sp>
        <p:nvSpPr>
          <p:cNvPr id="5" name="Shape 3"/>
          <p:cNvSpPr/>
          <p:nvPr/>
        </p:nvSpPr>
        <p:spPr>
          <a:xfrm>
            <a:off x="1005721" y="2439710"/>
            <a:ext cx="670441" cy="670441"/>
          </a:xfrm>
          <a:prstGeom prst="roundRect">
            <a:avLst>
              <a:gd name="adj" fmla="val 13637420"/>
            </a:avLst>
          </a:prstGeom>
          <a:solidFill>
            <a:srgbClr val="FFE14D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030" y="2586395"/>
            <a:ext cx="301704" cy="37707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5721" y="3333631"/>
            <a:ext cx="2483287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Python &amp; Flask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5211961" y="2216229"/>
            <a:ext cx="4206359" cy="1651278"/>
          </a:xfrm>
          <a:prstGeom prst="roundRect">
            <a:avLst>
              <a:gd name="adj" fmla="val 20303"/>
            </a:avLst>
          </a:prstGeom>
          <a:solidFill>
            <a:srgbClr val="46464A"/>
          </a:solidFill>
          <a:ln/>
        </p:spPr>
      </p:sp>
      <p:sp>
        <p:nvSpPr>
          <p:cNvPr id="9" name="Shape 6"/>
          <p:cNvSpPr/>
          <p:nvPr/>
        </p:nvSpPr>
        <p:spPr>
          <a:xfrm>
            <a:off x="5435441" y="2439710"/>
            <a:ext cx="670441" cy="670441"/>
          </a:xfrm>
          <a:prstGeom prst="roundRect">
            <a:avLst>
              <a:gd name="adj" fmla="val 13637420"/>
            </a:avLst>
          </a:prstGeom>
          <a:solidFill>
            <a:srgbClr val="FFE14D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2586395"/>
            <a:ext cx="301704" cy="37707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35441" y="3333631"/>
            <a:ext cx="2483287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Docker</a:t>
            </a:r>
            <a:endParaRPr lang="en-US" sz="1950" dirty="0"/>
          </a:p>
        </p:txBody>
      </p:sp>
      <p:sp>
        <p:nvSpPr>
          <p:cNvPr id="12" name="Shape 8"/>
          <p:cNvSpPr/>
          <p:nvPr/>
        </p:nvSpPr>
        <p:spPr>
          <a:xfrm>
            <a:off x="9641800" y="2216229"/>
            <a:ext cx="4206240" cy="1651278"/>
          </a:xfrm>
          <a:prstGeom prst="roundRect">
            <a:avLst>
              <a:gd name="adj" fmla="val 20303"/>
            </a:avLst>
          </a:prstGeom>
          <a:solidFill>
            <a:srgbClr val="46464A"/>
          </a:solidFill>
          <a:ln/>
        </p:spPr>
      </p:sp>
      <p:sp>
        <p:nvSpPr>
          <p:cNvPr id="13" name="Shape 9"/>
          <p:cNvSpPr/>
          <p:nvPr/>
        </p:nvSpPr>
        <p:spPr>
          <a:xfrm>
            <a:off x="9865281" y="2439710"/>
            <a:ext cx="670441" cy="670441"/>
          </a:xfrm>
          <a:prstGeom prst="roundRect">
            <a:avLst>
              <a:gd name="adj" fmla="val 13637420"/>
            </a:avLst>
          </a:prstGeom>
          <a:solidFill>
            <a:srgbClr val="FFE14D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589" y="2624018"/>
            <a:ext cx="301704" cy="30170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865281" y="3333631"/>
            <a:ext cx="2483287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Kubernetes</a:t>
            </a:r>
            <a:endParaRPr lang="en-US" sz="1950" dirty="0"/>
          </a:p>
        </p:txBody>
      </p:sp>
      <p:sp>
        <p:nvSpPr>
          <p:cNvPr id="16" name="Shape 11"/>
          <p:cNvSpPr/>
          <p:nvPr/>
        </p:nvSpPr>
        <p:spPr>
          <a:xfrm>
            <a:off x="782241" y="4090988"/>
            <a:ext cx="4206240" cy="1651278"/>
          </a:xfrm>
          <a:prstGeom prst="roundRect">
            <a:avLst>
              <a:gd name="adj" fmla="val 20303"/>
            </a:avLst>
          </a:prstGeom>
          <a:solidFill>
            <a:srgbClr val="46464A"/>
          </a:solidFill>
          <a:ln/>
        </p:spPr>
      </p:sp>
      <p:sp>
        <p:nvSpPr>
          <p:cNvPr id="17" name="Shape 12"/>
          <p:cNvSpPr/>
          <p:nvPr/>
        </p:nvSpPr>
        <p:spPr>
          <a:xfrm>
            <a:off x="1005721" y="4314468"/>
            <a:ext cx="670441" cy="670441"/>
          </a:xfrm>
          <a:prstGeom prst="roundRect">
            <a:avLst>
              <a:gd name="adj" fmla="val 13637420"/>
            </a:avLst>
          </a:prstGeom>
          <a:solidFill>
            <a:srgbClr val="FFE14D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030" y="4461153"/>
            <a:ext cx="301704" cy="37707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005721" y="5208389"/>
            <a:ext cx="2483287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Ansible</a:t>
            </a:r>
            <a:endParaRPr lang="en-US" sz="1950" dirty="0"/>
          </a:p>
        </p:txBody>
      </p:sp>
      <p:sp>
        <p:nvSpPr>
          <p:cNvPr id="20" name="Shape 14"/>
          <p:cNvSpPr/>
          <p:nvPr/>
        </p:nvSpPr>
        <p:spPr>
          <a:xfrm>
            <a:off x="5211961" y="4090988"/>
            <a:ext cx="4206359" cy="1651278"/>
          </a:xfrm>
          <a:prstGeom prst="roundRect">
            <a:avLst>
              <a:gd name="adj" fmla="val 20303"/>
            </a:avLst>
          </a:prstGeom>
          <a:solidFill>
            <a:srgbClr val="46464A"/>
          </a:solidFill>
          <a:ln/>
        </p:spPr>
      </p:sp>
      <p:sp>
        <p:nvSpPr>
          <p:cNvPr id="21" name="Shape 15"/>
          <p:cNvSpPr/>
          <p:nvPr/>
        </p:nvSpPr>
        <p:spPr>
          <a:xfrm>
            <a:off x="5435441" y="4314468"/>
            <a:ext cx="670441" cy="670441"/>
          </a:xfrm>
          <a:prstGeom prst="roundRect">
            <a:avLst>
              <a:gd name="adj" fmla="val 13637420"/>
            </a:avLst>
          </a:prstGeom>
          <a:solidFill>
            <a:srgbClr val="FFE14D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750" y="4461153"/>
            <a:ext cx="301704" cy="37707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435441" y="5208389"/>
            <a:ext cx="2483287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Prometheus</a:t>
            </a:r>
            <a:endParaRPr lang="en-US" sz="1950" dirty="0"/>
          </a:p>
        </p:txBody>
      </p:sp>
      <p:sp>
        <p:nvSpPr>
          <p:cNvPr id="24" name="Shape 17"/>
          <p:cNvSpPr/>
          <p:nvPr/>
        </p:nvSpPr>
        <p:spPr>
          <a:xfrm>
            <a:off x="9641800" y="4090988"/>
            <a:ext cx="4206240" cy="1651278"/>
          </a:xfrm>
          <a:prstGeom prst="roundRect">
            <a:avLst>
              <a:gd name="adj" fmla="val 20303"/>
            </a:avLst>
          </a:prstGeom>
          <a:solidFill>
            <a:srgbClr val="46464A"/>
          </a:solidFill>
          <a:ln/>
        </p:spPr>
      </p:sp>
      <p:sp>
        <p:nvSpPr>
          <p:cNvPr id="25" name="Shape 18"/>
          <p:cNvSpPr/>
          <p:nvPr/>
        </p:nvSpPr>
        <p:spPr>
          <a:xfrm>
            <a:off x="9865281" y="4314468"/>
            <a:ext cx="670441" cy="670441"/>
          </a:xfrm>
          <a:prstGeom prst="roundRect">
            <a:avLst>
              <a:gd name="adj" fmla="val 13637420"/>
            </a:avLst>
          </a:prstGeom>
          <a:solidFill>
            <a:srgbClr val="FFE14D"/>
          </a:solidFill>
          <a:ln/>
        </p:spPr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9589" y="4461153"/>
            <a:ext cx="301704" cy="377071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9865281" y="5208389"/>
            <a:ext cx="2483287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Grafana</a:t>
            </a:r>
            <a:endParaRPr lang="en-US" sz="1950" dirty="0"/>
          </a:p>
        </p:txBody>
      </p:sp>
      <p:sp>
        <p:nvSpPr>
          <p:cNvPr id="28" name="Shape 20"/>
          <p:cNvSpPr/>
          <p:nvPr/>
        </p:nvSpPr>
        <p:spPr>
          <a:xfrm>
            <a:off x="782241" y="5965746"/>
            <a:ext cx="13065800" cy="1651278"/>
          </a:xfrm>
          <a:prstGeom prst="roundRect">
            <a:avLst>
              <a:gd name="adj" fmla="val 20303"/>
            </a:avLst>
          </a:prstGeom>
          <a:solidFill>
            <a:srgbClr val="46464A"/>
          </a:solidFill>
          <a:ln/>
        </p:spPr>
      </p:sp>
      <p:sp>
        <p:nvSpPr>
          <p:cNvPr id="29" name="Shape 21"/>
          <p:cNvSpPr/>
          <p:nvPr/>
        </p:nvSpPr>
        <p:spPr>
          <a:xfrm>
            <a:off x="1005721" y="6189226"/>
            <a:ext cx="670441" cy="670441"/>
          </a:xfrm>
          <a:prstGeom prst="roundRect">
            <a:avLst>
              <a:gd name="adj" fmla="val 13637420"/>
            </a:avLst>
          </a:prstGeom>
          <a:solidFill>
            <a:srgbClr val="FFE14D"/>
          </a:solidFill>
          <a:ln/>
        </p:spPr>
      </p:sp>
      <p:pic>
        <p:nvPicPr>
          <p:cNvPr id="3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0030" y="6335911"/>
            <a:ext cx="301704" cy="377071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1005721" y="7083147"/>
            <a:ext cx="2483287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GitHub Actions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882" y="606385"/>
            <a:ext cx="5524143" cy="612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Architecture Diagram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1882" y="1549718"/>
            <a:ext cx="1088243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End-to-end pipeline: code → CI/CD → containerisation → orchestration → monitoring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882" y="2186702"/>
            <a:ext cx="3225403" cy="48381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1882" y="7272814"/>
            <a:ext cx="13086636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8181" y="540782"/>
            <a:ext cx="4771192" cy="54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Deployment Strategy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88181" y="1381839"/>
            <a:ext cx="7905988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GitHub Actions powers the automated build and deployment pipeline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688181" y="2126694"/>
            <a:ext cx="638722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Workflow Configuration</a:t>
            </a:r>
            <a:endParaRPr lang="en-US" sz="1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181" y="2662476"/>
            <a:ext cx="4439722" cy="431363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8181" y="7197209"/>
            <a:ext cx="638722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62612" y="2126694"/>
            <a:ext cx="638722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Pipeline Execution</a:t>
            </a:r>
            <a:endParaRPr lang="en-US" sz="15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612" y="2662476"/>
            <a:ext cx="6387227" cy="425815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62612" y="7141726"/>
            <a:ext cx="638722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774" y="525423"/>
            <a:ext cx="7277695" cy="530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Configuration Management (IaC)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68774" y="1342668"/>
            <a:ext cx="6292929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Ansible automates environment setup and configuration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668774" y="1894523"/>
            <a:ext cx="4303633" cy="1418987"/>
          </a:xfrm>
          <a:prstGeom prst="roundRect">
            <a:avLst>
              <a:gd name="adj" fmla="val 20199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82610" y="2108359"/>
            <a:ext cx="2244328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Package Installation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882610" y="2488168"/>
            <a:ext cx="3875961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Automated dependency management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5163383" y="1894523"/>
            <a:ext cx="4303633" cy="1418987"/>
          </a:xfrm>
          <a:prstGeom prst="roundRect">
            <a:avLst>
              <a:gd name="adj" fmla="val 20199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77220" y="2108359"/>
            <a:ext cx="2130385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Environment Setup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5377220" y="2488168"/>
            <a:ext cx="3875961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Consistent configuration across environments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9657993" y="1894523"/>
            <a:ext cx="4303633" cy="1418987"/>
          </a:xfrm>
          <a:prstGeom prst="roundRect">
            <a:avLst>
              <a:gd name="adj" fmla="val 20199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1829" y="2108359"/>
            <a:ext cx="226790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Config Management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9871829" y="2488168"/>
            <a:ext cx="3875961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Version-controlled infrastructure</a:t>
            </a:r>
            <a:endParaRPr lang="en-US" sz="15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774" y="3743325"/>
            <a:ext cx="6413421" cy="3779639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668774" y="7737872"/>
            <a:ext cx="6413421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825" y="3743325"/>
            <a:ext cx="6413421" cy="1261229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555825" y="5219462"/>
            <a:ext cx="6413421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597" y="459343"/>
            <a:ext cx="6514981" cy="463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Containerisation &amp; Orchestration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597" y="1257300"/>
            <a:ext cx="4486989" cy="6680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1523" y="2092285"/>
            <a:ext cx="2079665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Dockerised Flask App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51523" y="2424351"/>
            <a:ext cx="4153138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Portable container image</a:t>
            </a:r>
            <a:endParaRPr lang="en-US" sz="1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586" y="1257300"/>
            <a:ext cx="4487108" cy="6680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8512" y="2092285"/>
            <a:ext cx="2317552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Kubernetes Deployment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5238512" y="2424351"/>
            <a:ext cx="4153257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Scalable orchestration</a:t>
            </a:r>
            <a:endParaRPr lang="en-US" sz="13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695" y="1257300"/>
            <a:ext cx="4487108" cy="6680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25620" y="2092285"/>
            <a:ext cx="1855946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Rolling Updates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9725620" y="2424351"/>
            <a:ext cx="4153257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Zero-downtime deployments</a:t>
            </a:r>
            <a:endParaRPr lang="en-US" sz="13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97" y="3234214"/>
            <a:ext cx="5001220" cy="2753797"/>
          </a:xfrm>
          <a:prstGeom prst="rect">
            <a:avLst/>
          </a:prstGeom>
        </p:spPr>
      </p:pic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869" y="3234214"/>
            <a:ext cx="4173974" cy="2109907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869" y="5532001"/>
            <a:ext cx="8052435" cy="141970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000869" y="7139583"/>
            <a:ext cx="805243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6" name="Text 8"/>
          <p:cNvSpPr/>
          <p:nvPr/>
        </p:nvSpPr>
        <p:spPr>
          <a:xfrm>
            <a:off x="584597" y="7744897"/>
            <a:ext cx="13461206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045" y="430649"/>
            <a:ext cx="4002643" cy="43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Monitoring &amp; Logging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48045" y="1100376"/>
            <a:ext cx="4126706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Real-time metrics collection and visualisation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548045" y="1552575"/>
            <a:ext cx="156567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01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548045" y="1795820"/>
            <a:ext cx="4406979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6" name="Text 4"/>
          <p:cNvSpPr/>
          <p:nvPr/>
        </p:nvSpPr>
        <p:spPr>
          <a:xfrm>
            <a:off x="548045" y="1919764"/>
            <a:ext cx="2170390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Flask /metrics Endpoint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548045" y="2231112"/>
            <a:ext cx="4406979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Custom metrics exposed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111591" y="1552575"/>
            <a:ext cx="156567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02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5111591" y="1795820"/>
            <a:ext cx="4407098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10" name="Text 8"/>
          <p:cNvSpPr/>
          <p:nvPr/>
        </p:nvSpPr>
        <p:spPr>
          <a:xfrm>
            <a:off x="5111591" y="1919764"/>
            <a:ext cx="1965365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Prometheus Scraping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5111591" y="2231112"/>
            <a:ext cx="44070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Time-series data collection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9675257" y="1552575"/>
            <a:ext cx="156567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9675257" y="1795820"/>
            <a:ext cx="4407098" cy="2286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14" name="Text 12"/>
          <p:cNvSpPr/>
          <p:nvPr/>
        </p:nvSpPr>
        <p:spPr>
          <a:xfrm>
            <a:off x="9675257" y="1919764"/>
            <a:ext cx="1818918" cy="217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Grafana Dashboard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9675257" y="2231112"/>
            <a:ext cx="440709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Latency, requests, uptime tracking</a:t>
            </a:r>
            <a:endParaRPr lang="en-US" sz="1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045" y="2951202"/>
            <a:ext cx="3810714" cy="365998"/>
          </a:xfrm>
          <a:prstGeom prst="rect">
            <a:avLst/>
          </a:prstGeom>
        </p:spPr>
      </p:pic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45" y="3493294"/>
            <a:ext cx="3810714" cy="1599843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548045" y="5269230"/>
            <a:ext cx="6576179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796" y="2951202"/>
            <a:ext cx="6576179" cy="2992279"/>
          </a:xfrm>
          <a:prstGeom prst="rect">
            <a:avLst/>
          </a:prstGeom>
        </p:spPr>
      </p:pic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796" y="6119574"/>
            <a:ext cx="3810714" cy="176260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13796" y="8058269"/>
            <a:ext cx="6576179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Pipeline Flow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31959" y="867489"/>
            <a:ext cx="400502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Integrated DevOps workflow connecting all components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431959" y="1224082"/>
            <a:ext cx="493752" cy="740569"/>
          </a:xfrm>
          <a:prstGeom prst="roundRect">
            <a:avLst>
              <a:gd name="adj" fmla="val 360017"/>
            </a:avLst>
          </a:prstGeom>
          <a:solidFill>
            <a:srgbClr val="46464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264" y="1478637"/>
            <a:ext cx="185142" cy="23145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9060" y="1347430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Code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431959" y="2087999"/>
            <a:ext cx="493752" cy="740569"/>
          </a:xfrm>
          <a:prstGeom prst="roundRect">
            <a:avLst>
              <a:gd name="adj" fmla="val 360017"/>
            </a:avLst>
          </a:prstGeom>
          <a:solidFill>
            <a:srgbClr val="46464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64" y="2342555"/>
            <a:ext cx="185142" cy="23145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49060" y="2211348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CI/CD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431959" y="2951917"/>
            <a:ext cx="493752" cy="740569"/>
          </a:xfrm>
          <a:prstGeom prst="roundRect">
            <a:avLst>
              <a:gd name="adj" fmla="val 360017"/>
            </a:avLst>
          </a:prstGeom>
          <a:solidFill>
            <a:srgbClr val="46464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4" y="3206472"/>
            <a:ext cx="185142" cy="2314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9060" y="3075265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Docker</a:t>
            </a:r>
            <a:endParaRPr lang="en-US" sz="1050" dirty="0"/>
          </a:p>
        </p:txBody>
      </p:sp>
      <p:sp>
        <p:nvSpPr>
          <p:cNvPr id="13" name="Shape 8"/>
          <p:cNvSpPr/>
          <p:nvPr/>
        </p:nvSpPr>
        <p:spPr>
          <a:xfrm>
            <a:off x="431959" y="3815834"/>
            <a:ext cx="493752" cy="740569"/>
          </a:xfrm>
          <a:prstGeom prst="roundRect">
            <a:avLst>
              <a:gd name="adj" fmla="val 360017"/>
            </a:avLst>
          </a:prstGeom>
          <a:solidFill>
            <a:srgbClr val="46464A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64" y="4093488"/>
            <a:ext cx="185142" cy="18514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49060" y="3939183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K8s</a:t>
            </a:r>
            <a:endParaRPr lang="en-US" sz="1050" dirty="0"/>
          </a:p>
        </p:txBody>
      </p:sp>
      <p:sp>
        <p:nvSpPr>
          <p:cNvPr id="16" name="Shape 10"/>
          <p:cNvSpPr/>
          <p:nvPr/>
        </p:nvSpPr>
        <p:spPr>
          <a:xfrm>
            <a:off x="431959" y="4679752"/>
            <a:ext cx="493752" cy="740569"/>
          </a:xfrm>
          <a:prstGeom prst="roundRect">
            <a:avLst>
              <a:gd name="adj" fmla="val 360017"/>
            </a:avLst>
          </a:prstGeom>
          <a:solidFill>
            <a:srgbClr val="46464A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4" y="4934307"/>
            <a:ext cx="185142" cy="23145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49060" y="4803100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Prometheus</a:t>
            </a:r>
            <a:endParaRPr lang="en-US" sz="1050" dirty="0"/>
          </a:p>
        </p:txBody>
      </p:sp>
      <p:sp>
        <p:nvSpPr>
          <p:cNvPr id="19" name="Shape 12"/>
          <p:cNvSpPr/>
          <p:nvPr/>
        </p:nvSpPr>
        <p:spPr>
          <a:xfrm>
            <a:off x="431959" y="5543669"/>
            <a:ext cx="493752" cy="740569"/>
          </a:xfrm>
          <a:prstGeom prst="roundRect">
            <a:avLst>
              <a:gd name="adj" fmla="val 360017"/>
            </a:avLst>
          </a:prstGeom>
          <a:solidFill>
            <a:srgbClr val="46464A"/>
          </a:solidFill>
          <a:ln/>
        </p:spPr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64" y="5798225"/>
            <a:ext cx="185142" cy="231458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1049060" y="5667018"/>
            <a:ext cx="13716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Grafana</a:t>
            </a:r>
            <a:endParaRPr lang="en-US" sz="105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959" y="6423065"/>
            <a:ext cx="2085856" cy="1390531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31959" y="7952423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958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Challenges Faced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589139"/>
            <a:ext cx="4136231" cy="2230755"/>
          </a:xfrm>
          <a:prstGeom prst="roundRect">
            <a:avLst>
              <a:gd name="adj" fmla="val 6558"/>
            </a:avLst>
          </a:prstGeom>
          <a:solidFill>
            <a:srgbClr val="27272B"/>
          </a:solidFill>
          <a:ln w="30480">
            <a:solidFill>
              <a:srgbClr val="FFE14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557" y="3589139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5" name="Text 3"/>
          <p:cNvSpPr/>
          <p:nvPr/>
        </p:nvSpPr>
        <p:spPr>
          <a:xfrm>
            <a:off x="1232773" y="38664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YAML Debugging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32773" y="4357449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Syntax errors in GitHub Actions workflows required careful validation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3589139"/>
            <a:ext cx="4136231" cy="2230755"/>
          </a:xfrm>
          <a:prstGeom prst="roundRect">
            <a:avLst>
              <a:gd name="adj" fmla="val 6558"/>
            </a:avLst>
          </a:prstGeom>
          <a:solidFill>
            <a:srgbClr val="27272B"/>
          </a:solidFill>
          <a:ln w="30480">
            <a:solidFill>
              <a:srgbClr val="FFE14D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604" y="3589139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9" name="Text 7"/>
          <p:cNvSpPr/>
          <p:nvPr/>
        </p:nvSpPr>
        <p:spPr>
          <a:xfrm>
            <a:off x="5615821" y="38664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Docker Networking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615821" y="4357449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Connecting Prometheus to containerised Flask app across networks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589139"/>
            <a:ext cx="4136231" cy="2230755"/>
          </a:xfrm>
          <a:prstGeom prst="roundRect">
            <a:avLst>
              <a:gd name="adj" fmla="val 6558"/>
            </a:avLst>
          </a:prstGeom>
          <a:solidFill>
            <a:srgbClr val="27272B"/>
          </a:solidFill>
          <a:ln w="30480">
            <a:solidFill>
              <a:srgbClr val="FFE14D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99652" y="3589139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13" name="Text 11"/>
          <p:cNvSpPr/>
          <p:nvPr/>
        </p:nvSpPr>
        <p:spPr>
          <a:xfrm>
            <a:off x="9998869" y="38664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Grafana Metrics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9998869" y="4357449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Dashboard initially failed to display metrics due to data source configuration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2025-10-05T16:33:33Z</dcterms:created>
  <dcterms:modified xsi:type="dcterms:W3CDTF">2025-10-05T16:33:33Z</dcterms:modified>
</cp:coreProperties>
</file>